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74835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49670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24505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993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8741751" algn="l" defTabSz="349670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10490101" algn="l" defTabSz="349670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12238451" algn="l" defTabSz="349670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13986800" algn="l" defTabSz="349670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 userDrawn="1">
          <p15:clr>
            <a:srgbClr val="A4A3A4"/>
          </p15:clr>
        </p15:guide>
        <p15:guide id="2" pos="79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E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1" autoAdjust="0"/>
    <p:restoredTop sz="96076" autoAdjust="0"/>
  </p:normalViewPr>
  <p:slideViewPr>
    <p:cSldViewPr snapToGrid="0">
      <p:cViewPr varScale="1">
        <p:scale>
          <a:sx n="21" d="100"/>
          <a:sy n="21" d="100"/>
        </p:scale>
        <p:origin x="3728" y="232"/>
      </p:cViewPr>
      <p:guideLst>
        <p:guide orient="horz" pos="11340"/>
        <p:guide pos="793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FCC528-25B2-44C4-98A9-9AFEAEDB5C17}" type="datetimeFigureOut">
              <a:rPr lang="en-US"/>
              <a:pPr>
                <a:defRPr/>
              </a:pPr>
              <a:t>9/7/21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US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A3077F-2C3C-4D47-96F4-4C6C10D31DC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32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590" kern="1200">
        <a:solidFill>
          <a:schemeClr val="tx1"/>
        </a:solidFill>
        <a:latin typeface="+mn-lt"/>
        <a:ea typeface="+mn-ea"/>
        <a:cs typeface="+mn-cs"/>
      </a:defRPr>
    </a:lvl1pPr>
    <a:lvl2pPr marL="1748351" algn="l" rtl="0" eaLnBrk="0" fontAlgn="base" hangingPunct="0">
      <a:spcBef>
        <a:spcPct val="30000"/>
      </a:spcBef>
      <a:spcAft>
        <a:spcPct val="0"/>
      </a:spcAft>
      <a:defRPr sz="4590" kern="1200">
        <a:solidFill>
          <a:schemeClr val="tx1"/>
        </a:solidFill>
        <a:latin typeface="+mn-lt"/>
        <a:ea typeface="+mn-ea"/>
        <a:cs typeface="+mn-cs"/>
      </a:defRPr>
    </a:lvl2pPr>
    <a:lvl3pPr marL="3496701" algn="l" rtl="0" eaLnBrk="0" fontAlgn="base" hangingPunct="0">
      <a:spcBef>
        <a:spcPct val="30000"/>
      </a:spcBef>
      <a:spcAft>
        <a:spcPct val="0"/>
      </a:spcAft>
      <a:defRPr sz="4590" kern="1200">
        <a:solidFill>
          <a:schemeClr val="tx1"/>
        </a:solidFill>
        <a:latin typeface="+mn-lt"/>
        <a:ea typeface="+mn-ea"/>
        <a:cs typeface="+mn-cs"/>
      </a:defRPr>
    </a:lvl3pPr>
    <a:lvl4pPr marL="5245051" algn="l" rtl="0" eaLnBrk="0" fontAlgn="base" hangingPunct="0">
      <a:spcBef>
        <a:spcPct val="30000"/>
      </a:spcBef>
      <a:spcAft>
        <a:spcPct val="0"/>
      </a:spcAft>
      <a:defRPr sz="4590" kern="1200">
        <a:solidFill>
          <a:schemeClr val="tx1"/>
        </a:solidFill>
        <a:latin typeface="+mn-lt"/>
        <a:ea typeface="+mn-ea"/>
        <a:cs typeface="+mn-cs"/>
      </a:defRPr>
    </a:lvl4pPr>
    <a:lvl5pPr marL="6993400" algn="l" rtl="0" eaLnBrk="0" fontAlgn="base" hangingPunct="0">
      <a:spcBef>
        <a:spcPct val="30000"/>
      </a:spcBef>
      <a:spcAft>
        <a:spcPct val="0"/>
      </a:spcAft>
      <a:defRPr sz="4590" kern="1200">
        <a:solidFill>
          <a:schemeClr val="tx1"/>
        </a:solidFill>
        <a:latin typeface="+mn-lt"/>
        <a:ea typeface="+mn-ea"/>
        <a:cs typeface="+mn-cs"/>
      </a:defRPr>
    </a:lvl5pPr>
    <a:lvl6pPr marL="8741751" algn="l" defTabSz="3496701" rtl="0" eaLnBrk="1" latinLnBrk="0" hangingPunct="1">
      <a:defRPr sz="4590" kern="1200">
        <a:solidFill>
          <a:schemeClr val="tx1"/>
        </a:solidFill>
        <a:latin typeface="+mn-lt"/>
        <a:ea typeface="+mn-ea"/>
        <a:cs typeface="+mn-cs"/>
      </a:defRPr>
    </a:lvl6pPr>
    <a:lvl7pPr marL="10490101" algn="l" defTabSz="3496701" rtl="0" eaLnBrk="1" latinLnBrk="0" hangingPunct="1">
      <a:defRPr sz="4590" kern="1200">
        <a:solidFill>
          <a:schemeClr val="tx1"/>
        </a:solidFill>
        <a:latin typeface="+mn-lt"/>
        <a:ea typeface="+mn-ea"/>
        <a:cs typeface="+mn-cs"/>
      </a:defRPr>
    </a:lvl7pPr>
    <a:lvl8pPr marL="12238451" algn="l" defTabSz="3496701" rtl="0" eaLnBrk="1" latinLnBrk="0" hangingPunct="1">
      <a:defRPr sz="4590" kern="1200">
        <a:solidFill>
          <a:schemeClr val="tx1"/>
        </a:solidFill>
        <a:latin typeface="+mn-lt"/>
        <a:ea typeface="+mn-ea"/>
        <a:cs typeface="+mn-cs"/>
      </a:defRPr>
    </a:lvl8pPr>
    <a:lvl9pPr marL="13986800" algn="l" defTabSz="3496701" rtl="0" eaLnBrk="1" latinLnBrk="0" hangingPunct="1">
      <a:defRPr sz="459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28850" y="685800"/>
            <a:ext cx="240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CCE9D8-F40B-4AE0-9628-78C7198D239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90A15EDB-A86E-4F77-9564-AFBDAB9764B0}"/>
              </a:ext>
            </a:extLst>
          </p:cNvPr>
          <p:cNvSpPr txBox="1"/>
          <p:nvPr userDrawn="1"/>
        </p:nvSpPr>
        <p:spPr>
          <a:xfrm>
            <a:off x="309122" y="296875"/>
            <a:ext cx="22411805" cy="1005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933" b="1" dirty="0">
                <a:solidFill>
                  <a:schemeClr val="tx2"/>
                </a:solidFill>
                <a:latin typeface="Arial" pitchFamily="34"/>
                <a:cs typeface="Arial" pitchFamily="34"/>
              </a:rPr>
              <a:t>Giornate dell’Idrologia della Società Idrologica Italiana 2021</a:t>
            </a:r>
            <a:endParaRPr lang="it-IT" sz="5933" dirty="0">
              <a:solidFill>
                <a:schemeClr val="tx2"/>
              </a:solidFill>
            </a:endParaRPr>
          </a:p>
        </p:txBody>
      </p:sp>
      <p:pic>
        <p:nvPicPr>
          <p:cNvPr id="10" name="Picture 6" descr="Image result for logo società idrologica">
            <a:extLst>
              <a:ext uri="{FF2B5EF4-FFF2-40B4-BE49-F238E27FC236}">
                <a16:creationId xmlns:a16="http://schemas.microsoft.com/office/drawing/2014/main" id="{40EBE3FC-22FE-40B0-A720-17F6BC5F4F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4451"/>
          <a:stretch/>
        </p:blipFill>
        <p:spPr>
          <a:xfrm>
            <a:off x="23290185" y="-1"/>
            <a:ext cx="1909794" cy="158489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ttangolo 8">
            <a:extLst>
              <a:ext uri="{FF2B5EF4-FFF2-40B4-BE49-F238E27FC236}">
                <a16:creationId xmlns:a16="http://schemas.microsoft.com/office/drawing/2014/main" id="{BA61B813-3E7B-43BE-899D-9E317C39E2FE}"/>
              </a:ext>
            </a:extLst>
          </p:cNvPr>
          <p:cNvSpPr/>
          <p:nvPr userDrawn="1"/>
        </p:nvSpPr>
        <p:spPr>
          <a:xfrm>
            <a:off x="0" y="1575099"/>
            <a:ext cx="25199975" cy="520684"/>
          </a:xfrm>
          <a:prstGeom prst="rect">
            <a:avLst/>
          </a:prstGeom>
          <a:gradFill>
            <a:gsLst>
              <a:gs pos="100000">
                <a:srgbClr val="123E69"/>
              </a:gs>
              <a:gs pos="49000">
                <a:srgbClr val="002060">
                  <a:alpha val="80000"/>
                </a:srgbClr>
              </a:gs>
              <a:gs pos="50000">
                <a:srgbClr val="002060">
                  <a:alpha val="80000"/>
                </a:srgb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436A700-27F7-BD4A-BDA5-7D292394EB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122" y="34778175"/>
            <a:ext cx="2451207" cy="937537"/>
          </a:xfrm>
          <a:prstGeom prst="rect">
            <a:avLst/>
          </a:prstGeom>
        </p:spPr>
      </p:pic>
      <p:pic>
        <p:nvPicPr>
          <p:cNvPr id="11" name="Immagine 10" descr="Image result for logo società idrologica">
            <a:extLst>
              <a:ext uri="{FF2B5EF4-FFF2-40B4-BE49-F238E27FC236}">
                <a16:creationId xmlns:a16="http://schemas.microsoft.com/office/drawing/2014/main" id="{023298B2-7C82-A844-9254-81ECC88077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2753" y="34495913"/>
            <a:ext cx="5260853" cy="1255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F1C9368C-BDF3-8349-8E15-096509ADD67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382828" y="34495913"/>
            <a:ext cx="8817148" cy="1378539"/>
          </a:xfrm>
          <a:prstGeom prst="rect">
            <a:avLst/>
          </a:prstGeom>
        </p:spPr>
      </p:pic>
      <p:sp>
        <p:nvSpPr>
          <p:cNvPr id="13" name="Rettangolo 8">
            <a:extLst>
              <a:ext uri="{FF2B5EF4-FFF2-40B4-BE49-F238E27FC236}">
                <a16:creationId xmlns:a16="http://schemas.microsoft.com/office/drawing/2014/main" id="{07A985A4-8AC0-9B43-BFD0-FEA515FE5D7F}"/>
              </a:ext>
            </a:extLst>
          </p:cNvPr>
          <p:cNvSpPr/>
          <p:nvPr userDrawn="1"/>
        </p:nvSpPr>
        <p:spPr>
          <a:xfrm>
            <a:off x="-3" y="33896962"/>
            <a:ext cx="25199975" cy="386783"/>
          </a:xfrm>
          <a:prstGeom prst="rect">
            <a:avLst/>
          </a:prstGeom>
          <a:gradFill>
            <a:gsLst>
              <a:gs pos="100000">
                <a:srgbClr val="123E69"/>
              </a:gs>
              <a:gs pos="49000">
                <a:srgbClr val="002060">
                  <a:alpha val="80000"/>
                </a:srgbClr>
              </a:gs>
              <a:gs pos="50000">
                <a:srgbClr val="002060">
                  <a:alpha val="80000"/>
                </a:srgb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38556"/>
      </p:ext>
    </p:extLst>
  </p:cSld>
  <p:clrMapOvr>
    <a:masterClrMapping/>
  </p:clrMapOvr>
  <p:transition spd="slow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8">
            <a:extLst>
              <a:ext uri="{FF2B5EF4-FFF2-40B4-BE49-F238E27FC236}">
                <a16:creationId xmlns:a16="http://schemas.microsoft.com/office/drawing/2014/main" id="{8F8AC242-8636-5D4E-971D-D3412F33A0CC}"/>
              </a:ext>
            </a:extLst>
          </p:cNvPr>
          <p:cNvSpPr/>
          <p:nvPr userDrawn="1"/>
        </p:nvSpPr>
        <p:spPr>
          <a:xfrm>
            <a:off x="1" y="32811744"/>
            <a:ext cx="25199975" cy="728190"/>
          </a:xfrm>
          <a:prstGeom prst="rect">
            <a:avLst/>
          </a:prstGeom>
          <a:gradFill>
            <a:gsLst>
              <a:gs pos="100000">
                <a:srgbClr val="123E69"/>
              </a:gs>
              <a:gs pos="49000">
                <a:srgbClr val="002060">
                  <a:alpha val="80000"/>
                </a:srgbClr>
              </a:gs>
              <a:gs pos="50000">
                <a:srgbClr val="002060">
                  <a:alpha val="80000"/>
                </a:srgb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13D6976-977C-C74A-BA45-DD68B7E4D3E8}"/>
              </a:ext>
            </a:extLst>
          </p:cNvPr>
          <p:cNvSpPr/>
          <p:nvPr userDrawn="1"/>
        </p:nvSpPr>
        <p:spPr>
          <a:xfrm>
            <a:off x="1" y="1"/>
            <a:ext cx="377998" cy="359997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3076" y="841669"/>
            <a:ext cx="22679978" cy="6317602"/>
          </a:xfrm>
        </p:spPr>
        <p:txBody>
          <a:bodyPr>
            <a:normAutofit/>
          </a:bodyPr>
          <a:lstStyle>
            <a:lvl1pPr>
              <a:defRPr sz="5670" b="1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5670"/>
            </a:lvl1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1539998" y="33599768"/>
            <a:ext cx="20019980" cy="2399978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dirty="0">
                <a:latin typeface="Arial" pitchFamily="34"/>
                <a:cs typeface="Arial" pitchFamily="34"/>
              </a:rPr>
              <a:t>Giornate dell’Idrologia della Società Idrologica Italiana 2021 - NAPOLI</a:t>
            </a:r>
            <a:endParaRPr lang="it-IT" dirty="0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1CC9FCCD-73E2-9C4A-8DC7-261E4A01FEBB}"/>
              </a:ext>
            </a:extLst>
          </p:cNvPr>
          <p:cNvSpPr/>
          <p:nvPr userDrawn="1"/>
        </p:nvSpPr>
        <p:spPr bwMode="auto">
          <a:xfrm flipV="1">
            <a:off x="-8657" y="3749973"/>
            <a:ext cx="1977593" cy="266295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E1A2954-478F-1745-904B-CFB4FE483B64}"/>
              </a:ext>
            </a:extLst>
          </p:cNvPr>
          <p:cNvSpPr txBox="1">
            <a:spLocks/>
          </p:cNvSpPr>
          <p:nvPr userDrawn="1"/>
        </p:nvSpPr>
        <p:spPr>
          <a:xfrm>
            <a:off x="4" y="4158294"/>
            <a:ext cx="1163076" cy="1916654"/>
          </a:xfrm>
          <a:prstGeom prst="rect">
            <a:avLst/>
          </a:prstGeom>
        </p:spPr>
        <p:txBody>
          <a:bodyPr vert="horz" lIns="161989" tIns="80994" rIns="161989" bIns="80994" rtlCol="0" anchor="ctr"/>
          <a:lstStyle>
            <a:defPPr>
              <a:defRPr lang="it-IT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23C7D69F-D390-164A-8DF6-FB975B26F79E}" type="slidenum">
              <a:rPr lang="it-IT" sz="2834" smtClean="0">
                <a:solidFill>
                  <a:schemeClr val="tx1"/>
                </a:solidFill>
              </a:rPr>
              <a:pPr/>
              <a:t>‹N›</a:t>
            </a:fld>
            <a:endParaRPr lang="it-IT" sz="2834" dirty="0">
              <a:solidFill>
                <a:schemeClr val="tx1"/>
              </a:solidFill>
            </a:endParaRPr>
          </a:p>
        </p:txBody>
      </p:sp>
      <p:pic>
        <p:nvPicPr>
          <p:cNvPr id="7" name="Picture 6" descr="Image result for logo società idrologica">
            <a:extLst>
              <a:ext uri="{FF2B5EF4-FFF2-40B4-BE49-F238E27FC236}">
                <a16:creationId xmlns:a16="http://schemas.microsoft.com/office/drawing/2014/main" id="{E1BEA3A3-F1D5-44D9-A446-F7EA8805C6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74451"/>
          <a:stretch/>
        </p:blipFill>
        <p:spPr>
          <a:xfrm>
            <a:off x="1" y="32829042"/>
            <a:ext cx="1539999" cy="3170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0349322"/>
      </p:ext>
    </p:extLst>
  </p:cSld>
  <p:clrMapOvr>
    <a:masterClrMapping/>
  </p:clrMapOvr>
  <p:transition spd="slow" advTm="100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260000" y="1441660"/>
            <a:ext cx="22679978" cy="599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  <a:endParaRPr lang="en-US" altLang="en-US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1260000" y="8399952"/>
            <a:ext cx="22679978" cy="2375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  <a:endParaRPr lang="en-US" alt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535627" y="33366438"/>
            <a:ext cx="5604369" cy="1916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126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09993" y="33366438"/>
            <a:ext cx="7979992" cy="1916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126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/>
              <a:t>Prof. Salvatore Manfreda – Università degli Studi di Napoli Federico II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59983" y="33366438"/>
            <a:ext cx="5879995" cy="19166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126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5A7145-BAF1-4A5D-AD44-149A1139813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ransition spd="slow" advTm="1000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79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5pPr>
      <a:lvl6pPr marL="810004" algn="ctr" rtl="0" fontAlgn="base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6pPr>
      <a:lvl7pPr marL="1620008" algn="ctr" rtl="0" fontAlgn="base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7pPr>
      <a:lvl8pPr marL="2430015" algn="ctr" rtl="0" fontAlgn="base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8pPr>
      <a:lvl9pPr marL="3240019" algn="ctr" rtl="0" fontAlgn="base">
        <a:spcBef>
          <a:spcPct val="0"/>
        </a:spcBef>
        <a:spcAft>
          <a:spcPct val="0"/>
        </a:spcAft>
        <a:defRPr sz="7796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607502" indent="-60750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316258" indent="-50625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960" kern="1200">
          <a:solidFill>
            <a:schemeClr val="tx1"/>
          </a:solidFill>
          <a:latin typeface="+mn-lt"/>
          <a:ea typeface="+mn-ea"/>
          <a:cs typeface="+mn-cs"/>
        </a:defRPr>
      </a:lvl2pPr>
      <a:lvl3pPr marL="2025011" indent="-40500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2835015" indent="-40500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544" kern="1200">
          <a:solidFill>
            <a:schemeClr val="tx1"/>
          </a:solidFill>
          <a:latin typeface="+mn-lt"/>
          <a:ea typeface="+mn-ea"/>
          <a:cs typeface="+mn-cs"/>
        </a:defRPr>
      </a:lvl4pPr>
      <a:lvl5pPr marL="3645020" indent="-40500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544" kern="1200">
          <a:solidFill>
            <a:schemeClr val="tx1"/>
          </a:solidFill>
          <a:latin typeface="+mn-lt"/>
          <a:ea typeface="+mn-ea"/>
          <a:cs typeface="+mn-cs"/>
        </a:defRPr>
      </a:lvl5pPr>
      <a:lvl6pPr marL="4455026" indent="-405003" algn="l" defTabSz="1620008" rtl="0" eaLnBrk="1" latinLnBrk="0" hangingPunct="1">
        <a:spcBef>
          <a:spcPct val="20000"/>
        </a:spcBef>
        <a:buFont typeface="Arial" pitchFamily="34" charset="0"/>
        <a:buChar char="•"/>
        <a:defRPr sz="3544" kern="1200">
          <a:solidFill>
            <a:schemeClr val="tx1"/>
          </a:solidFill>
          <a:latin typeface="+mn-lt"/>
          <a:ea typeface="+mn-ea"/>
          <a:cs typeface="+mn-cs"/>
        </a:defRPr>
      </a:lvl6pPr>
      <a:lvl7pPr marL="5265030" indent="-405003" algn="l" defTabSz="1620008" rtl="0" eaLnBrk="1" latinLnBrk="0" hangingPunct="1">
        <a:spcBef>
          <a:spcPct val="20000"/>
        </a:spcBef>
        <a:buFont typeface="Arial" pitchFamily="34" charset="0"/>
        <a:buChar char="•"/>
        <a:defRPr sz="3544" kern="1200">
          <a:solidFill>
            <a:schemeClr val="tx1"/>
          </a:solidFill>
          <a:latin typeface="+mn-lt"/>
          <a:ea typeface="+mn-ea"/>
          <a:cs typeface="+mn-cs"/>
        </a:defRPr>
      </a:lvl7pPr>
      <a:lvl8pPr marL="6075034" indent="-405003" algn="l" defTabSz="1620008" rtl="0" eaLnBrk="1" latinLnBrk="0" hangingPunct="1">
        <a:spcBef>
          <a:spcPct val="20000"/>
        </a:spcBef>
        <a:buFont typeface="Arial" pitchFamily="34" charset="0"/>
        <a:buChar char="•"/>
        <a:defRPr sz="3544" kern="1200">
          <a:solidFill>
            <a:schemeClr val="tx1"/>
          </a:solidFill>
          <a:latin typeface="+mn-lt"/>
          <a:ea typeface="+mn-ea"/>
          <a:cs typeface="+mn-cs"/>
        </a:defRPr>
      </a:lvl8pPr>
      <a:lvl9pPr marL="6885038" indent="-405003" algn="l" defTabSz="1620008" rtl="0" eaLnBrk="1" latinLnBrk="0" hangingPunct="1">
        <a:spcBef>
          <a:spcPct val="20000"/>
        </a:spcBef>
        <a:buFont typeface="Arial" pitchFamily="34" charset="0"/>
        <a:buChar char="•"/>
        <a:defRPr sz="35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1pPr>
      <a:lvl2pPr marL="810004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2pPr>
      <a:lvl3pPr marL="1620008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3pPr>
      <a:lvl4pPr marL="2430015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4pPr>
      <a:lvl5pPr marL="3240019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5pPr>
      <a:lvl6pPr marL="4050023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6pPr>
      <a:lvl7pPr marL="4860027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7pPr>
      <a:lvl8pPr marL="5670031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8pPr>
      <a:lvl9pPr marL="6480038" algn="l" defTabSz="1620008" rtl="0" eaLnBrk="1" latinLnBrk="0" hangingPunct="1">
        <a:defRPr sz="3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ctrTitle" idx="4294967295"/>
          </p:nvPr>
        </p:nvSpPr>
        <p:spPr>
          <a:xfrm>
            <a:off x="396481" y="2342069"/>
            <a:ext cx="24407012" cy="1015880"/>
          </a:xfrm>
        </p:spPr>
        <p:txBody>
          <a:bodyPr/>
          <a:lstStyle/>
          <a:p>
            <a:r>
              <a:rPr lang="it-IT" sz="8136" b="1" dirty="0"/>
              <a:t>Titolo POSTER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AF842545-7FE7-824A-A81A-93C07B1B3075}"/>
              </a:ext>
            </a:extLst>
          </p:cNvPr>
          <p:cNvSpPr txBox="1">
            <a:spLocks/>
          </p:cNvSpPr>
          <p:nvPr/>
        </p:nvSpPr>
        <p:spPr>
          <a:xfrm>
            <a:off x="396481" y="3551677"/>
            <a:ext cx="24407012" cy="16143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252" b="1" dirty="0"/>
              <a:t>Nome Cognome</a:t>
            </a:r>
            <a:r>
              <a:rPr lang="fr-FR" sz="4252" b="1" baseline="30000" dirty="0"/>
              <a:t>1</a:t>
            </a:r>
            <a:r>
              <a:rPr lang="fr-FR" sz="4252" b="1" dirty="0"/>
              <a:t>, Nome Cognome</a:t>
            </a:r>
            <a:r>
              <a:rPr lang="fr-FR" sz="4252" b="1" baseline="30000" dirty="0"/>
              <a:t>2</a:t>
            </a:r>
          </a:p>
          <a:p>
            <a:pPr marL="0" indent="0" algn="ctr">
              <a:buNone/>
            </a:pPr>
            <a:r>
              <a:rPr lang="it-IT" altLang="en-US" sz="3544" dirty="0"/>
              <a:t>1) Affiliazione; 2) Affiliazione</a:t>
            </a:r>
            <a:endParaRPr lang="it-IT" sz="3544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/>
    </mc:Choice>
    <mc:Fallback xmlns="">
      <p:transition advTm="1000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Macintosh PowerPoint</Application>
  <PresentationFormat>Personalizzato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Titolo POSTER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 Strollo</dc:creator>
  <cp:lastModifiedBy>SALVATORE MANFREDA</cp:lastModifiedBy>
  <cp:revision>202</cp:revision>
  <cp:lastPrinted>2020-05-02T12:07:03Z</cp:lastPrinted>
  <dcterms:created xsi:type="dcterms:W3CDTF">2014-02-04T16:52:23Z</dcterms:created>
  <dcterms:modified xsi:type="dcterms:W3CDTF">2021-09-07T06:54:49Z</dcterms:modified>
</cp:coreProperties>
</file>